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2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1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5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9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1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2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6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8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E7CC9-E803-4780-AAF7-46D0DFD51BD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9C26E-3F42-4DE8-97E0-082F8CB3D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0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 Economics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20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united states of America healthcare system has put measures meant to ensure that even the poor are able to access healthcare services.</a:t>
            </a:r>
          </a:p>
          <a:p>
            <a:r>
              <a:rPr lang="en-US" dirty="0" smtClean="0"/>
              <a:t>The country has many healthcare policies that are geared to improving healthcare provision.</a:t>
            </a:r>
          </a:p>
          <a:p>
            <a:r>
              <a:rPr lang="en-US" dirty="0" smtClean="0"/>
              <a:t>Most of the insurance schemes are privately owned hence out of reach for the poor people.</a:t>
            </a:r>
          </a:p>
          <a:p>
            <a:r>
              <a:rPr lang="en-US" dirty="0" smtClean="0"/>
              <a:t>Both the federal and state governments have been working together to improve healthcare system.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Healthcare System Schemes For Children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are categorized as a vulnerable group of the united states’ population.</a:t>
            </a:r>
          </a:p>
          <a:p>
            <a:r>
              <a:rPr lang="en-US" dirty="0" smtClean="0"/>
              <a:t>The governments therefore have to put measures to cover the children’s needs especially those who come from poor background.</a:t>
            </a:r>
          </a:p>
          <a:p>
            <a:r>
              <a:rPr lang="en-US" dirty="0" smtClean="0"/>
              <a:t>The conditions that are covered have to put into consideration, the acute and long term management of the patients in the pediatric group. </a:t>
            </a:r>
          </a:p>
          <a:p>
            <a:r>
              <a:rPr lang="en-US" dirty="0" smtClean="0"/>
              <a:t>The acute management of conditions have different provisions compared to the chronic ones.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2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Affordable HealthCare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is universal healthcare policy that was introduced by Obama administration </a:t>
            </a:r>
          </a:p>
          <a:p>
            <a:r>
              <a:rPr lang="en-US" dirty="0" smtClean="0"/>
              <a:t>It was meant to cater for the poor in the society.</a:t>
            </a:r>
          </a:p>
          <a:p>
            <a:r>
              <a:rPr lang="en-US" dirty="0" smtClean="0"/>
              <a:t>The child can therefore benefit from this program as it provides the much needed healthcare financing and policy.</a:t>
            </a:r>
          </a:p>
          <a:p>
            <a:r>
              <a:rPr lang="en-US" dirty="0" smtClean="0"/>
              <a:t>In this program, the child healthcare bill would be settled by the federal government through the healthcare act. </a:t>
            </a:r>
          </a:p>
          <a:p>
            <a:r>
              <a:rPr lang="en-US" dirty="0" smtClean="0"/>
              <a:t>The act provides more than 50% of the healthcare bill that the child may accrue during hospital stay.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6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Medicaid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is an insurance scheme that was started by the federal government and rolled out into the states making up the nation.</a:t>
            </a:r>
          </a:p>
          <a:p>
            <a:r>
              <a:rPr lang="en-US" dirty="0" smtClean="0"/>
              <a:t>It is a federal health financing insurance scheme for the poor people and the vulnerable groups including the children. </a:t>
            </a:r>
            <a:endParaRPr lang="en-US" dirty="0"/>
          </a:p>
          <a:p>
            <a:r>
              <a:rPr lang="en-US" dirty="0" smtClean="0"/>
              <a:t>The child can therefore get financial assistance through the program to cater for the medical bill as an asthmatic patient. </a:t>
            </a:r>
          </a:p>
          <a:p>
            <a:r>
              <a:rPr lang="en-US" dirty="0" smtClean="0"/>
              <a:t>However, the family needs to be contributing although very minimal amount of money into the program.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4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Children’s Health Insurance Program (CHIP)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 program that was set up in the year 1997.</a:t>
            </a:r>
          </a:p>
          <a:p>
            <a:r>
              <a:rPr lang="en-US" dirty="0" smtClean="0"/>
              <a:t>It is meant to help children afford healthcare services across all the states</a:t>
            </a:r>
          </a:p>
          <a:p>
            <a:r>
              <a:rPr lang="en-US" dirty="0" smtClean="0"/>
              <a:t>It is funded exclusively by both the federal and state government.</a:t>
            </a:r>
          </a:p>
          <a:p>
            <a:r>
              <a:rPr lang="en-US" dirty="0" smtClean="0"/>
              <a:t>The child who has asthma as a chromic illness can benefit from the program in terms of settling hospital bills. </a:t>
            </a:r>
          </a:p>
          <a:p>
            <a:r>
              <a:rPr lang="en-US" dirty="0" smtClean="0"/>
              <a:t>It is however meant to cover for those who are above the Medicaid requirements.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Temporary Assistance for Needy Families (TANF)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9108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is a federal government program that is meant to help the needy families.</a:t>
            </a:r>
          </a:p>
          <a:p>
            <a:r>
              <a:rPr lang="en-US" dirty="0" smtClean="0"/>
              <a:t>In this arrangement the child health is treated as a basic needs hence they are also benefit.</a:t>
            </a:r>
          </a:p>
          <a:p>
            <a:r>
              <a:rPr lang="en-US" dirty="0" smtClean="0"/>
              <a:t>The federal government provides the state government with an opportunity to pick the priorities that need to be addressed. </a:t>
            </a:r>
          </a:p>
          <a:p>
            <a:r>
              <a:rPr lang="en-US" dirty="0" smtClean="0"/>
              <a:t>However, the health of the children from such families has always been given priority. </a:t>
            </a:r>
          </a:p>
          <a:p>
            <a:r>
              <a:rPr lang="en-US" dirty="0" smtClean="0"/>
              <a:t>The program has been used to provide medication and follow up for children who need such aid like those with chronic illnesses like asthma.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Head Start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 program that is meant to create a balance between children from poor and rich families.</a:t>
            </a:r>
          </a:p>
          <a:p>
            <a:r>
              <a:rPr lang="en-US" dirty="0" smtClean="0"/>
              <a:t>The fund is normally allocated by the federal government after the recommendation of the state government. </a:t>
            </a:r>
          </a:p>
          <a:p>
            <a:r>
              <a:rPr lang="en-US" dirty="0" smtClean="0"/>
              <a:t>The child with the medical condition can have insurance that will cater for medical bills even when the child is out of the age bracket of eligibility for the fund. </a:t>
            </a:r>
          </a:p>
          <a:p>
            <a:r>
              <a:rPr lang="en-US" dirty="0" smtClean="0"/>
              <a:t>The program can set up follow up mechanism for children who needs such for better outcomes.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6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Non-Governmental Organizations</a:t>
            </a:r>
            <a:r>
              <a:rPr lang="en-US" sz="2800" dirty="0" smtClean="0"/>
              <a:t>(NGO)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organizations are meant to reach out to the children who need medical attention.</a:t>
            </a:r>
          </a:p>
          <a:p>
            <a:r>
              <a:rPr lang="en-US" dirty="0" smtClean="0"/>
              <a:t>The </a:t>
            </a:r>
            <a:r>
              <a:rPr lang="en-US" dirty="0"/>
              <a:t>Non-Governmental </a:t>
            </a:r>
            <a:r>
              <a:rPr lang="en-US" dirty="0" smtClean="0"/>
              <a:t>Organizations work towards helping the less fortunate in society.</a:t>
            </a:r>
          </a:p>
          <a:p>
            <a:r>
              <a:rPr lang="en-US" dirty="0" smtClean="0"/>
              <a:t>In particular there are many NGO that work with the children group because they are considered as a vulnerable group. </a:t>
            </a:r>
          </a:p>
          <a:p>
            <a:r>
              <a:rPr lang="en-US" dirty="0" smtClean="0"/>
              <a:t>The child can services such as medical insurance and having their prescribed medication provided either free or at a cheaper price.  </a:t>
            </a:r>
          </a:p>
        </p:txBody>
      </p:sp>
    </p:spTree>
    <p:extLst>
      <p:ext uri="{BB962C8B-B14F-4D97-AF65-F5344CB8AC3E}">
        <p14:creationId xmlns:p14="http://schemas.microsoft.com/office/powerpoint/2010/main" val="354985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Communication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Prescriptive drug therapy</a:t>
            </a:r>
          </a:p>
          <a:p>
            <a:r>
              <a:rPr lang="en-US" dirty="0" smtClean="0"/>
              <a:t>Take  puffs of the inhaler provided any time the patient has wheezing.</a:t>
            </a:r>
          </a:p>
          <a:p>
            <a:r>
              <a:rPr lang="en-US" dirty="0" smtClean="0"/>
              <a:t>Take the oral medication that has been provided as given by the doctor.</a:t>
            </a:r>
          </a:p>
          <a:p>
            <a:r>
              <a:rPr lang="en-US" dirty="0" smtClean="0"/>
              <a:t>Take the antibiotics as prescribed by the physician without failure.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/>
              <a:t>Non-prescriptive therapy</a:t>
            </a:r>
            <a:endParaRPr lang="en-US" sz="3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avoid an environment that triggers the attacks such a cold exposure and allergens. </a:t>
            </a:r>
          </a:p>
          <a:p>
            <a:r>
              <a:rPr lang="en-US" dirty="0" smtClean="0"/>
              <a:t>You should ensure that you visit the doctor any time the medication does not relieve the symptoms. </a:t>
            </a:r>
          </a:p>
          <a:p>
            <a:r>
              <a:rPr lang="en-US" dirty="0" smtClean="0"/>
              <a:t>Always honor the appointments that has been given by the doctor without failure.</a:t>
            </a:r>
          </a:p>
          <a:p>
            <a:r>
              <a:rPr lang="en-US" dirty="0" smtClean="0"/>
              <a:t>This is because frequent evaluation of the condition is important to ensure proper management of the disease is achieved.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2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Harrington, C., &amp; Estes, C. L. (2008). </a:t>
            </a:r>
            <a:r>
              <a:rPr lang="en-US" sz="2000" i="1" dirty="0"/>
              <a:t>Health policy: Crisis and reform in the U.S. health care delivery system</a:t>
            </a:r>
            <a:r>
              <a:rPr lang="en-US" sz="2000" dirty="0"/>
              <a:t>. Sudbury, Mass: Jones and Bartlett Pub. </a:t>
            </a:r>
            <a:endParaRPr lang="en-US" sz="2000" dirty="0" smtClean="0"/>
          </a:p>
          <a:p>
            <a:r>
              <a:rPr lang="en-US" sz="2000" dirty="0" smtClean="0"/>
              <a:t>Medical </a:t>
            </a:r>
            <a:r>
              <a:rPr lang="en-US" sz="2000" dirty="0"/>
              <a:t>Expenditure Panel Survey (U.S.). (2002). </a:t>
            </a:r>
            <a:r>
              <a:rPr lang="en-US" sz="2000" i="1" dirty="0"/>
              <a:t>Health insurance status of children in America</a:t>
            </a:r>
            <a:r>
              <a:rPr lang="en-US" sz="2000" dirty="0"/>
              <a:t>. Rockville, Md.: Medical Expenditure Panel Survey, Agency for Healthcare Research and Quality. </a:t>
            </a:r>
            <a:endParaRPr lang="en-US" sz="2000" dirty="0" smtClean="0"/>
          </a:p>
          <a:p>
            <a:r>
              <a:rPr lang="en-US" sz="2000" dirty="0"/>
              <a:t>Patel, K., &amp; </a:t>
            </a:r>
            <a:r>
              <a:rPr lang="en-US" sz="2000" dirty="0" err="1"/>
              <a:t>Rushefsky</a:t>
            </a:r>
            <a:r>
              <a:rPr lang="en-US" sz="2000" dirty="0"/>
              <a:t>, M. E. (2015). </a:t>
            </a:r>
            <a:r>
              <a:rPr lang="en-US" sz="2000" i="1" dirty="0"/>
              <a:t>Healthcare politics and policy in America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/>
              <a:t>Singh, P. (2016). </a:t>
            </a:r>
            <a:r>
              <a:rPr lang="en-US" sz="2000" i="1" dirty="0"/>
              <a:t>Dying and living in the neighborhood: A street-level view of America's healthcare promise</a:t>
            </a:r>
            <a:r>
              <a:rPr lang="en-US" sz="2000" dirty="0"/>
              <a:t>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547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895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Health Economics </vt:lpstr>
      <vt:lpstr>Introduction </vt:lpstr>
      <vt:lpstr>Healthcare System Schemes For Children </vt:lpstr>
      <vt:lpstr>Affordable HealthCare Act</vt:lpstr>
      <vt:lpstr>Medicaid </vt:lpstr>
      <vt:lpstr>Children’s Health Insurance Program (CHIP)</vt:lpstr>
      <vt:lpstr>Temporary Assistance for Needy Families (TANF)</vt:lpstr>
      <vt:lpstr>Head Start Program</vt:lpstr>
      <vt:lpstr>Non-Governmental Organizations(NGO) </vt:lpstr>
      <vt:lpstr>Communication Plan</vt:lpstr>
      <vt:lpstr>Non-prescriptive therapy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17</cp:revision>
  <dcterms:created xsi:type="dcterms:W3CDTF">2018-05-15T07:29:28Z</dcterms:created>
  <dcterms:modified xsi:type="dcterms:W3CDTF">2018-05-15T12:12:21Z</dcterms:modified>
</cp:coreProperties>
</file>